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DD6FFBAA-0859-4452-9A69-E7B80316E4FE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291ED9C6-8949-4713-A0B6-699144CB02C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BEC09-C2B8-4794-A711-A840CB369ED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E2D-50BE-46FF-8162-D0983978D602}" type="datetimeFigureOut">
              <a:rPr lang="sv-SE" smtClean="0"/>
              <a:pPr/>
              <a:t>2012-02-29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\\Srv01\Users\COMMUN\MISS CAMPING\CARRIERES_00_Vignats_01_23_04_2004[1].jpg"/>
          <p:cNvPicPr>
            <a:picLocks noChangeAspect="1" noChangeArrowheads="1"/>
          </p:cNvPicPr>
          <p:nvPr/>
        </p:nvPicPr>
        <p:blipFill>
          <a:blip r:embed="rId3" cstate="print">
            <a:lum bright="50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Ellipse 158"/>
          <p:cNvSpPr/>
          <p:nvPr/>
        </p:nvSpPr>
        <p:spPr>
          <a:xfrm>
            <a:off x="3059832" y="2205038"/>
            <a:ext cx="2808312" cy="2447925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HOSCH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Värme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riangle isocèle 174"/>
          <p:cNvSpPr/>
          <p:nvPr/>
        </p:nvSpPr>
        <p:spPr bwMode="auto">
          <a:xfrm rot="13212835">
            <a:off x="6373120" y="73561"/>
            <a:ext cx="640846" cy="1960585"/>
          </a:xfrm>
          <a:prstGeom prst="triangle">
            <a:avLst/>
          </a:prstGeom>
          <a:gradFill>
            <a:gsLst>
              <a:gs pos="50000">
                <a:schemeClr val="bg1"/>
              </a:gs>
              <a:gs pos="45000">
                <a:schemeClr val="bg1">
                  <a:alpha val="20000"/>
                </a:schemeClr>
              </a:gs>
              <a:gs pos="55000">
                <a:schemeClr val="bg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6156176" y="4005064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01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 bwMode="auto">
          <a:xfrm rot="21319050">
            <a:off x="1998673" y="1686521"/>
            <a:ext cx="1435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B6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2214563" y="1143000"/>
            <a:ext cx="4643437" cy="4643438"/>
          </a:xfrm>
          <a:prstGeom prst="ellipse">
            <a:avLst/>
          </a:prstGeom>
          <a:noFill/>
          <a:ln w="15875"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6588224" y="1556792"/>
            <a:ext cx="148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 C2-C3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0" y="724535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027" name="Picture 3" descr="\\LBMSRV\RedirectedFolders\mikael.risen\My Documents\Mina bilder\Mina bilder\Mina bilder\Hosch 1\Hosch produktbilder\B6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545897" cy="1584176"/>
          </a:xfrm>
          <a:prstGeom prst="rect">
            <a:avLst/>
          </a:prstGeom>
          <a:noFill/>
        </p:spPr>
      </p:pic>
      <p:pic>
        <p:nvPicPr>
          <p:cNvPr id="88" name="Picture 10" descr="\\LBMSRV\RedirectedFolders\mikael.risen\My Documents\Mina bilder\Mina bilder\Mina bilder\Hosch 1\Hosch produktbilder\HD 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3362774" cy="1769880"/>
          </a:xfrm>
          <a:prstGeom prst="rect">
            <a:avLst/>
          </a:prstGeom>
          <a:noFill/>
        </p:spPr>
      </p:pic>
      <p:pic>
        <p:nvPicPr>
          <p:cNvPr id="92" name="Picture 11" descr="\\LBMSRV\RedirectedFolders\mikael.risen\My Documents\Mina bilder\Mina bilder\Mina bilder\Hosch 1\Hosch produktbilder\HD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725144"/>
            <a:ext cx="4167486" cy="1821035"/>
          </a:xfrm>
          <a:prstGeom prst="rect">
            <a:avLst/>
          </a:prstGeom>
          <a:noFill/>
        </p:spPr>
      </p:pic>
      <p:pic>
        <p:nvPicPr>
          <p:cNvPr id="93" name="Picture 8" descr="\\LBMSRV\RedirectedFolders\mikael.risen\My Documents\Mina bilder\Mina bilder\Mina bilder\Hosch 1\Hosch produktbilder\C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32656"/>
            <a:ext cx="3600400" cy="1800200"/>
          </a:xfrm>
          <a:prstGeom prst="rect">
            <a:avLst/>
          </a:prstGeom>
          <a:noFill/>
        </p:spPr>
      </p:pic>
      <p:sp>
        <p:nvSpPr>
          <p:cNvPr id="98" name="ZoneTexte 7"/>
          <p:cNvSpPr txBox="1"/>
          <p:nvPr/>
        </p:nvSpPr>
        <p:spPr bwMode="auto">
          <a:xfrm>
            <a:off x="984165" y="3544188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02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7" descr="4216C79D-5061-4564-A16C-D54D448B12BA@loc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6357759"/>
            <a:ext cx="2520280" cy="2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</Words>
  <Application>Microsoft Office PowerPoint</Application>
  <PresentationFormat>Bildspel på skärmen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Your User Name</dc:creator>
  <cp:lastModifiedBy>Your User Name</cp:lastModifiedBy>
  <cp:revision>46</cp:revision>
  <dcterms:created xsi:type="dcterms:W3CDTF">2011-08-29T11:31:05Z</dcterms:created>
  <dcterms:modified xsi:type="dcterms:W3CDTF">2012-02-29T14:23:28Z</dcterms:modified>
</cp:coreProperties>
</file>